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2" r:id="rId4"/>
    <p:sldId id="257" r:id="rId5"/>
    <p:sldId id="258" r:id="rId6"/>
    <p:sldId id="260" r:id="rId7"/>
    <p:sldId id="259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20E89C-CB23-40F7-8539-815469CEE9CE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F488BE-5803-4680-9603-DE6D22B80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8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6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D586-FEE4-4464-9A71-53E0EB5FF0C7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1D78-68DD-4FD2-9586-417283415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55A6-AB0D-490F-B286-A287623C38EB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4581-E0DA-4467-B725-9328CA156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ADDD-8DC5-4BC8-80C2-BBE7ACC0AE00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7BB6-605F-4611-8377-9385904E3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556B-2660-4D59-9892-96FF0936EF35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4029-37A7-46D1-8C5E-5A07A6D5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0C4B-9AF3-446D-94F7-3EEF340F05F1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D6E8-E4A2-42C4-98DA-F7E2EC7D5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BE5D-D779-4644-BCFD-E435BF800930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D61C-BB3E-4214-86FB-C11EDF55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1BF4-5855-424F-B712-5F7DC857FED6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0C6C-BF6E-42AF-A6BF-A2A5F5D42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716F-0970-4F9F-8E31-C27F29636F6E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49B7-1E3B-41DD-BB60-40FAB617E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2F75-4BA2-4667-99DA-C409AC2714F5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C449-B1B0-418F-B36D-17B7B3B42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4FF5-9225-4047-ABF4-1EA95E229540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B4BC-E532-427B-B3E4-A50FB70C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C150-713B-44F1-A2A7-49CB1DDF4E39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4B94-CCCA-4902-84D9-BF00B4377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6DE888-631B-4D81-B84C-D320C3078B1B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3523CC-CEA4-4BB8-B6D6-412E6B97A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aulsasa.yolasit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852" y="1109002"/>
            <a:ext cx="8578948" cy="39201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April GBM!!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469848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95400"/>
            <a:ext cx="1469848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590800"/>
            <a:ext cx="1469848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886200"/>
            <a:ext cx="1469848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181600"/>
            <a:ext cx="1469848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/>
            <a:r>
              <a:rPr lang="en-US"/>
              <a:t>Talk to Priyal Patel after the meeting</a:t>
            </a:r>
            <a:endParaRPr lang="en-US" sz="3000"/>
          </a:p>
          <a:p>
            <a:pPr marL="273050" indent="-273050" eaLnBrk="1" hangingPunct="1"/>
            <a:r>
              <a:rPr lang="en-US"/>
              <a:t>SAC Rooms available til 10pm</a:t>
            </a:r>
          </a:p>
          <a:p>
            <a:pPr marL="520700" lvl="1" indent="-228600" eaLnBrk="1" hangingPunct="1"/>
            <a:r>
              <a:rPr lang="en-US"/>
              <a:t> Can be booked for Wed &amp; Thurs</a:t>
            </a:r>
          </a:p>
          <a:p>
            <a:pPr marL="273050" indent="-273050" eaLnBrk="1" hangingPunct="1"/>
            <a:r>
              <a:rPr lang="en-US"/>
              <a:t>Ray rooms may be available</a:t>
            </a:r>
          </a:p>
          <a:p>
            <a:pPr marL="520700" lvl="1" indent="-228600" eaLnBrk="1" hangingPunct="1"/>
            <a:r>
              <a:rPr lang="en-US"/>
              <a:t>Can't use Ray rooms under SASA's name</a:t>
            </a:r>
          </a:p>
        </p:txBody>
      </p:sp>
      <p:sp>
        <p:nvSpPr>
          <p:cNvPr id="3277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Room Reservations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lang="en-US" sz="3000" b="1"/>
              <a:t>NO ALCOHOL!</a:t>
            </a:r>
            <a:endParaRPr lang="en-US" sz="3000"/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If we catch you drinking at Rehearsal or Show you WILL be kicked out of the show!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 b="1"/>
              <a:t>Plan Ahead</a:t>
            </a:r>
            <a:endParaRPr lang="en-US" sz="3000"/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You have been aware ahead of time of all meetings’ dates and times; therefore, plan accordingly (re: school)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 b="1"/>
              <a:t>Strike Policy</a:t>
            </a:r>
            <a:endParaRPr lang="en-US" sz="3000"/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If you miss more than 1 GBM you have to attend at least one of two show committees in April</a:t>
            </a:r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 b="1"/>
              <a:t>**</a:t>
            </a:r>
            <a:r>
              <a:rPr lang="en-US" sz="2600"/>
              <a:t>This policy applies to act coordinator meetings!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 b="1"/>
              <a:t>Please Be Respectful during Rehearsals and Meetings</a:t>
            </a:r>
            <a:endParaRPr lang="en-US" sz="3000"/>
          </a:p>
          <a:p>
            <a:pPr marL="273050" indent="-273050" eaLnBrk="1" hangingPunct="1">
              <a:lnSpc>
                <a:spcPct val="80000"/>
              </a:lnSpc>
            </a:pPr>
            <a:endParaRPr lang="en-US" sz="3000"/>
          </a:p>
          <a:p>
            <a:pPr marL="273050" indent="-273050" eaLnBrk="1" hangingPunct="1">
              <a:lnSpc>
                <a:spcPct val="80000"/>
              </a:lnSpc>
            </a:pPr>
            <a:endParaRPr lang="en-US" sz="3000"/>
          </a:p>
        </p:txBody>
      </p:sp>
      <p:sp>
        <p:nvSpPr>
          <p:cNvPr id="34818" name="Rectangle 102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Show Rules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Participant Bus - Friday 15th</a:t>
            </a:r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Meets at 12:15pm outside Sullivan Athletic Center</a:t>
            </a:r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Leaves at 12:30pm SHARP. Bus will not wait.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en-US" sz="3000"/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Check in time is 12:45pm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Rules, Venue Tours, 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Begin 1st run-through at 2:00pm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Break at 5:30pm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Begin 2nd run-through at 6:15pm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en-US" sz="3000"/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Participant Bus - Friday 15th</a:t>
            </a:r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Leaves NSCPA at 9:30pm, back at SAC by 10:00pm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en-US" sz="3000"/>
          </a:p>
        </p:txBody>
      </p:sp>
      <p:sp>
        <p:nvSpPr>
          <p:cNvPr id="36866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Dress Rehearsal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ALL PARTICIPANTS MUST BE IN FULL DRESS!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Will not be allowed to leave for any reason</a:t>
            </a:r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 Cigarette Smoke breaks will only be allowed at the break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2 full fully dressed run-throughs of the show</a:t>
            </a:r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All participants must be at their checkpoints!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Tickets may be purchased at dress rehearsal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Dress Rehearsal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ALL PARTICIPANTS MAY LEAVE CLOTHES FOR FOLLOWING DAY! </a:t>
            </a:r>
            <a:r>
              <a:rPr lang="en-US" sz="1800"/>
              <a:t>(SASA is not responsible for lost or stolen items)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Will not be allowed to leave for any reason</a:t>
            </a:r>
          </a:p>
          <a:p>
            <a:pPr marL="520700" lvl="1" indent="-228600" eaLnBrk="1" hangingPunct="1">
              <a:lnSpc>
                <a:spcPct val="80000"/>
              </a:lnSpc>
            </a:pPr>
            <a:endParaRPr lang="en-US" sz="2600"/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Check in time is 11:00am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12:00pm to 3:00pm are 15 min time slots</a:t>
            </a:r>
          </a:p>
          <a:p>
            <a:pPr marL="520700" lvl="1" indent="-228600" eaLnBrk="1" hangingPunct="1">
              <a:lnSpc>
                <a:spcPct val="80000"/>
              </a:lnSpc>
            </a:pPr>
            <a:r>
              <a:rPr lang="en-US" sz="2600"/>
              <a:t>Used for groups to fix timing/space issues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Break at 3:00pm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Participants get ready from 3:30pm to 5:30pm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North Shore rules at 5:30pm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Participants in position at 6:00pm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US" sz="3000"/>
              <a:t>Doors open at 6:30pm. </a:t>
            </a:r>
            <a:r>
              <a:rPr lang="en-US" sz="3000" b="1"/>
              <a:t>Show starts at 7:00pm!</a:t>
            </a:r>
          </a:p>
          <a:p>
            <a:pPr marL="520700" lvl="1" indent="-228600" eaLnBrk="1" hangingPunct="1">
              <a:lnSpc>
                <a:spcPct val="80000"/>
              </a:lnSpc>
            </a:pPr>
            <a:endParaRPr lang="en-US" sz="2600"/>
          </a:p>
        </p:txBody>
      </p:sp>
      <p:sp>
        <p:nvSpPr>
          <p:cNvPr id="40962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Show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+mj-ea"/>
                <a:cs typeface="+mj-cs"/>
                <a:hlinkClick r:id="rId3"/>
              </a:rPr>
              <a:t>www.Depaulsasa.yolasite.com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Join our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Facebook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Group today!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DePaul SOUTH ASIAN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STUDENTS ASSOCIATION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US"/>
              <a:t>Not too late!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/>
              <a:t>Membership fee is $20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/>
              <a:t>Receive a free SASA t-shirt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/>
              <a:t>Discount to certain events!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/>
              <a:t>See Angeline or Sabina to become a member today!</a:t>
            </a:r>
          </a:p>
          <a:p>
            <a:pPr marL="273050" indent="-273050" eaLnBrk="1" hangingPunct="1">
              <a:lnSpc>
                <a:spcPct val="90000"/>
              </a:lnSpc>
              <a:buFont typeface="Arial" pitchFamily="84" charset="0"/>
              <a:buNone/>
            </a:pPr>
            <a:endParaRPr lang="en-US"/>
          </a:p>
          <a:p>
            <a:pPr marL="273050" indent="-273050" eaLnBrk="1" hangingPunct="1">
              <a:lnSpc>
                <a:spcPct val="90000"/>
              </a:lnSpc>
              <a:buFont typeface="Arial" pitchFamily="84" charset="0"/>
              <a:buNone/>
            </a:pPr>
            <a:endParaRPr lang="en-US"/>
          </a:p>
          <a:p>
            <a:pPr marL="273050" indent="-273050"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16386" name="Content Placeholder 5"/>
          <p:cNvPicPr>
            <a:picLocks noGrp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87825" y="2341563"/>
            <a:ext cx="4730750" cy="2693987"/>
          </a:xfrm>
        </p:spPr>
      </p:pic>
      <p:sp>
        <p:nvSpPr>
          <p:cNvPr id="16387" name="Rectangle 102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Membership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Event – Japan Earthquake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 was struck by another earthquake on April 7</a:t>
            </a:r>
            <a:r>
              <a:rPr lang="en-US" baseline="30000" smtClean="0"/>
              <a:t>th</a:t>
            </a:r>
            <a:r>
              <a:rPr lang="en-US" smtClean="0"/>
              <a:t>, 2011.</a:t>
            </a:r>
          </a:p>
          <a:p>
            <a:pPr eaLnBrk="1" hangingPunct="1"/>
            <a:r>
              <a:rPr lang="en-US" smtClean="0"/>
              <a:t>The death toll has risen to 10,000 and 17,000 people are still reported as missing.</a:t>
            </a:r>
          </a:p>
          <a:p>
            <a:pPr eaLnBrk="1" hangingPunct="1"/>
            <a:r>
              <a:rPr lang="en-US" smtClean="0"/>
              <a:t>Fukushima Daiichi nuclear plant reactors were damaged and has been leaking radiation.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When: May 6</a:t>
            </a:r>
            <a:r>
              <a:rPr lang="en-US" baseline="30000" smtClean="0"/>
              <a:t>th</a:t>
            </a:r>
            <a:endParaRPr lang="en-US" smtClean="0"/>
          </a:p>
          <a:p>
            <a:pPr eaLnBrk="1" hangingPunct="1"/>
            <a:r>
              <a:rPr lang="en-US" smtClean="0"/>
              <a:t>Location: Westin Hotel</a:t>
            </a:r>
          </a:p>
          <a:p>
            <a:pPr eaLnBrk="1" hangingPunct="1"/>
            <a:r>
              <a:rPr lang="en-US" smtClean="0"/>
              <a:t>Formal Chairs: Shreena Shah, Sahrish Moyeed, &amp; Rina Soni</a:t>
            </a:r>
          </a:p>
          <a:p>
            <a:pPr eaLnBrk="1" hangingPunct="1"/>
            <a:r>
              <a:rPr lang="en-US" smtClean="0"/>
              <a:t>Collaborating with UIC</a:t>
            </a:r>
          </a:p>
          <a:p>
            <a:pPr eaLnBrk="1" hangingPunct="1"/>
            <a:r>
              <a:rPr lang="en-US" smtClean="0"/>
              <a:t>Appetizers &amp; Dinner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219200"/>
            <a:ext cx="4038600" cy="2692400"/>
          </a:xfrm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Member Appreciation Dinner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When: May 9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Where: Student Center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Enjoy great food and SASA awards.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Elections will be held at the dinner.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position descriptions will be available on the SASA website shortly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5" name="Content Placeholder 10" descr="http://a5.sphotos.ak.fbcdn.net/hphotos-ak-snc3/hs578.snc3/31488_427268944461_565199461_5482036_5642194_n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4114800" cy="4572000"/>
          </a:xfr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FFE and SASA Field Day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When: May 13</a:t>
            </a:r>
            <a:r>
              <a:rPr lang="en-US" baseline="30000" smtClean="0"/>
              <a:t>th</a:t>
            </a:r>
            <a:endParaRPr lang="en-US" smtClean="0"/>
          </a:p>
          <a:p>
            <a:pPr eaLnBrk="1" hangingPunct="1"/>
            <a:r>
              <a:rPr lang="en-US" smtClean="0"/>
              <a:t>Where: Quad</a:t>
            </a:r>
          </a:p>
          <a:p>
            <a:pPr eaLnBrk="1" hangingPunct="1"/>
            <a:r>
              <a:rPr lang="en-US" smtClean="0"/>
              <a:t>Come out and enjoy the weather and play some sports.</a:t>
            </a:r>
          </a:p>
          <a:p>
            <a:pPr eaLnBrk="1" hangingPunct="1"/>
            <a:r>
              <a:rPr lang="en-US" smtClean="0"/>
              <a:t>Refreshments will be provided! </a:t>
            </a:r>
          </a:p>
          <a:p>
            <a:pPr eaLnBrk="1" hangingPunct="1"/>
            <a:endParaRPr lang="en-US" smtClean="0"/>
          </a:p>
        </p:txBody>
      </p:sp>
      <p:pic>
        <p:nvPicPr>
          <p:cNvPr id="24579" name="Picture 4" descr="http://homer.gsu.edu/blogs/library/wp-content/uploads/2010/06/soccer-ba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://www.how-to-draw-funny-cartoons.com/image-files/cartoon-football-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48200"/>
            <a:ext cx="2381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iloveclipart.com/images/free-basketball-clip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645025"/>
            <a:ext cx="17335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SASA Scholarship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What: This is a scholarship Essay designed for exceptional SASA members who combine the DePaul SASA mission, and Vincentian ideals.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Eligibility: SASA Member, DePaul Student, Current Fresh, Soph, or Junior. Min GPA 3.0.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Will be judged by senior members on board.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Awarded a monetary value to be used for textbooks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More information regarding this will be available soon, including submission deadline and essay requirements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US" sz="2400"/>
              <a:t>Cancelled for tomorrow!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 sz="2400"/>
              <a:t>Ladies: Bring heels!</a:t>
            </a:r>
          </a:p>
          <a:p>
            <a:pPr marL="273050" indent="-273050" eaLnBrk="1" hangingPunct="1"/>
            <a:r>
              <a:rPr lang="en-US" sz="2400"/>
              <a:t>Bollywood people:</a:t>
            </a:r>
          </a:p>
          <a:p>
            <a:pPr marL="520700" lvl="1" indent="-228600" eaLnBrk="1" hangingPunct="1"/>
            <a:r>
              <a:rPr lang="en-US" sz="2000"/>
              <a:t>Ladies: bring all your jewelry and chaniyas</a:t>
            </a:r>
            <a:endParaRPr lang="en-US" sz="2400"/>
          </a:p>
          <a:p>
            <a:pPr marL="273050" indent="-273050" eaLnBrk="1" hangingPunct="1"/>
            <a:r>
              <a:rPr lang="en-US" sz="2400"/>
              <a:t>Hollywood people:</a:t>
            </a:r>
          </a:p>
          <a:p>
            <a:pPr marL="520700" lvl="1" indent="-228600" eaLnBrk="1" hangingPunct="1"/>
            <a:r>
              <a:rPr lang="en-US" sz="2000"/>
              <a:t>Girls &amp; Guys: bring your outfits!! (Please coordinate with your partners so that you can match!)</a:t>
            </a:r>
          </a:p>
          <a:p>
            <a:pPr marL="273050" indent="-273050" eaLnBrk="1" hangingPunct="1"/>
            <a:r>
              <a:rPr lang="en-US" sz="2400"/>
              <a:t>Everyone bring all accessories &amp; Props</a:t>
            </a:r>
          </a:p>
        </p:txBody>
      </p:sp>
      <p:pic>
        <p:nvPicPr>
          <p:cNvPr id="28674" name="Content Placeholder 4" descr="http://sphotos.ak.fbcdn.net/hphotos-ak-snc3/hs440.snc3/25306_664249312111_22016441_37960442_4341861_n.jpg"/>
          <p:cNvPicPr>
            <a:picLocks noGrp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1292225"/>
            <a:ext cx="3303588" cy="4840288"/>
          </a:xfrm>
        </p:spPr>
      </p:pic>
      <p:sp>
        <p:nvSpPr>
          <p:cNvPr id="28675" name="Rectangle 102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Fashion Show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273050" indent="-273050" eaLnBrk="1" hangingPunct="1"/>
            <a:r>
              <a:rPr lang="en-US" smtClean="0"/>
              <a:t>Ticket Sales</a:t>
            </a:r>
          </a:p>
          <a:p>
            <a:pPr marL="520700" lvl="1" indent="-228600" eaLnBrk="1" hangingPunct="1"/>
            <a:r>
              <a:rPr lang="en-US" sz="2400" smtClean="0"/>
              <a:t>Lincoln Park Student Center- 11pm-5pm</a:t>
            </a:r>
          </a:p>
          <a:p>
            <a:pPr marL="520700" lvl="1" indent="-228600" eaLnBrk="1" hangingPunct="1"/>
            <a:r>
              <a:rPr lang="en-US" sz="2400" smtClean="0"/>
              <a:t>DePaul Center 11th Floor- 11pm-5pm</a:t>
            </a:r>
          </a:p>
          <a:p>
            <a:pPr marL="520700" lvl="1" indent="-228600" eaLnBrk="1" hangingPunct="1"/>
            <a:r>
              <a:rPr lang="en-US" sz="2400" smtClean="0"/>
              <a:t>$15 - VIP</a:t>
            </a:r>
          </a:p>
          <a:p>
            <a:pPr marL="520700" lvl="1" indent="-228600" eaLnBrk="1" hangingPunct="1"/>
            <a:r>
              <a:rPr lang="en-US" sz="2400" smtClean="0"/>
              <a:t>$10 - General Admission</a:t>
            </a:r>
          </a:p>
          <a:p>
            <a:pPr marL="520700" lvl="1" indent="-228600" eaLnBrk="1" hangingPunct="1"/>
            <a:r>
              <a:rPr lang="en-US" sz="2400" smtClean="0"/>
              <a:t>2 to 6pm in Lincoln Park on Wed</a:t>
            </a:r>
          </a:p>
          <a:p>
            <a:pPr marL="520700" lvl="1" indent="-228600" eaLnBrk="1" hangingPunct="1"/>
            <a:r>
              <a:rPr lang="en-US" sz="2400" smtClean="0"/>
              <a:t>Checks made out to DePaul South Asian Students Association</a:t>
            </a:r>
          </a:p>
          <a:p>
            <a:pPr marL="520700" lvl="1" indent="-228600" eaLnBrk="1" hangingPunct="1"/>
            <a:r>
              <a:rPr lang="en-US" sz="2400" smtClean="0"/>
              <a:t>Member bus leaves at 5:45pm outside SAC</a:t>
            </a:r>
            <a:endParaRPr lang="en-US" smtClean="0"/>
          </a:p>
          <a:p>
            <a:pPr marL="273050" indent="-273050" eaLnBrk="1" hangingPunct="1"/>
            <a:r>
              <a:rPr lang="en-US" smtClean="0"/>
              <a:t>Want to get involved?</a:t>
            </a:r>
          </a:p>
          <a:p>
            <a:pPr marL="520700" lvl="1" indent="-228600" eaLnBrk="1" hangingPunct="1"/>
            <a:r>
              <a:rPr lang="en-US" sz="2400" smtClean="0"/>
              <a:t>There are still ways you can contribute to show!</a:t>
            </a:r>
          </a:p>
          <a:p>
            <a:pPr marL="520700" lvl="1" indent="-228600" eaLnBrk="1" hangingPunct="1"/>
            <a:r>
              <a:rPr lang="en-US" sz="2400" smtClean="0"/>
              <a:t>Contact Show chairs after the meeting</a:t>
            </a:r>
          </a:p>
        </p:txBody>
      </p:sp>
      <p:sp>
        <p:nvSpPr>
          <p:cNvPr id="30722" name="Rectangle 10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Ticket Sales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696</Words>
  <Application>Microsoft Office PowerPoint</Application>
  <PresentationFormat>On-screen Show (4:3)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April GBM!!</vt:lpstr>
      <vt:lpstr>Membership</vt:lpstr>
      <vt:lpstr>Current Event – Japan Earthquake</vt:lpstr>
      <vt:lpstr>Formal</vt:lpstr>
      <vt:lpstr>Member Appreciation Dinner </vt:lpstr>
      <vt:lpstr>FFE and SASA Field Day</vt:lpstr>
      <vt:lpstr>SASA Scholarship</vt:lpstr>
      <vt:lpstr>Fashion Show</vt:lpstr>
      <vt:lpstr>Ticket Sales</vt:lpstr>
      <vt:lpstr>Room Reservations</vt:lpstr>
      <vt:lpstr>Show Rules</vt:lpstr>
      <vt:lpstr>Dress Rehearsal</vt:lpstr>
      <vt:lpstr>Dress Rehearsal</vt:lpstr>
      <vt:lpstr>Show</vt:lpstr>
      <vt:lpstr>www.Depaulsasa.yolasite.com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GBM</dc:title>
  <dc:creator>Angeline</dc:creator>
  <cp:lastModifiedBy>enduser</cp:lastModifiedBy>
  <cp:revision>28</cp:revision>
  <dcterms:created xsi:type="dcterms:W3CDTF">2011-04-11T04:31:52Z</dcterms:created>
  <dcterms:modified xsi:type="dcterms:W3CDTF">2011-04-15T02:22:19Z</dcterms:modified>
</cp:coreProperties>
</file>